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7" r:id="rId12"/>
    <p:sldId id="264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italic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28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4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1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/index.php?title=Museu_Americano_de_Computa%C3%A7%C3%A3o_e_Rob%C3%B3tica&amp;action=edit&amp;redlink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8" y="515422"/>
            <a:ext cx="13106281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Trabalho 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Interdisciplinar</a:t>
            </a:r>
          </a:p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1o Módulo DS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5810" y="3065978"/>
            <a:ext cx="555105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Trabalho interdisciplinar para avaliação e conclusão de 1o modulo do curso de Desenvolvimento de Sistemas na Etec Guarulhos.</a:t>
            </a:r>
            <a:endParaRPr lang="en-US" sz="1700" dirty="0"/>
          </a:p>
        </p:txBody>
      </p:sp>
      <p:pic>
        <p:nvPicPr>
          <p:cNvPr id="1026" name="Picture 2" descr="ETEC Guarulhos 2025: Cursos, Inscrições, Vagas e Contato">
            <a:extLst>
              <a:ext uri="{FF2B5EF4-FFF2-40B4-BE49-F238E27FC236}">
                <a16:creationId xmlns:a16="http://schemas.microsoft.com/office/drawing/2014/main" id="{8CC460FA-47BC-C233-77D3-CFA2F7E6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90" y="3065978"/>
            <a:ext cx="6972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63" y="270748"/>
            <a:ext cx="4633555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8296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 Jogo do Site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867275"/>
            <a:ext cx="6556891" cy="866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74884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974884" y="6544866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Interação com usuário.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67275"/>
            <a:ext cx="6556891" cy="86653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31775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Mecânica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531775" y="6544866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Utilizar a tubulação para conexão elétrica ao Altair 8800.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48B06BD1-5E20-395E-565E-01A14B61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12" y="1741289"/>
            <a:ext cx="11569376" cy="540996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7A60887-B259-3B8B-AC8F-B6AFC4F7A308}"/>
              </a:ext>
            </a:extLst>
          </p:cNvPr>
          <p:cNvSpPr/>
          <p:nvPr/>
        </p:nvSpPr>
        <p:spPr>
          <a:xfrm>
            <a:off x="781169" y="4806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 Jogo do Site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7862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2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341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Agradecemos aos professores orientadores: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62461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Afonso, Israel, Rafael, Adélia e Amanda.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i="1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i="1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i="1" dirty="0"/>
          </a:p>
        </p:txBody>
      </p:sp>
      <p:sp>
        <p:nvSpPr>
          <p:cNvPr id="5" name="Text 3"/>
          <p:cNvSpPr/>
          <p:nvPr/>
        </p:nvSpPr>
        <p:spPr>
          <a:xfrm>
            <a:off x="758309" y="32150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Também agradecemos a todos que aqui estão e prestigiaram nosso trabalho!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054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92059"/>
            <a:ext cx="10113473" cy="3249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41" y="3358039"/>
            <a:ext cx="12077694" cy="38804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5154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História do Computador Pessoal: Ed Roberts &amp; IBM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2543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apresentação explora a história do computador pessoal, focando na influência de Ed Roberts e da IBM.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1534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5910"/>
            <a:ext cx="104517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 Roberts: O Pai do Computador Pessoal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70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Vida e Carreira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44292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Engenheiro, empresário, agricultor e médico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004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Legado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557230"/>
            <a:ext cx="4922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 do Altair 8800, o primeiro PC de sucesso comercial.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1543050" algn="l"/>
              </a:tabLst>
            </a:pPr>
            <a:r>
              <a:rPr lang="pt-BR" sz="17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Também fundador do </a:t>
            </a:r>
            <a:r>
              <a:rPr lang="pt-BR" sz="1700" u="sng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MITS (Micro Instrumentation and Telemetry Systems) </a:t>
            </a:r>
            <a:r>
              <a:rPr lang="pt-BR" sz="17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em 1970, com foco venda de kits eletrônicos, sendo seu primeiro produto bem-sucedido a calculadora.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1543050" algn="l"/>
              </a:tabLst>
            </a:pPr>
            <a:r>
              <a:rPr lang="pt-BR" sz="17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Ganhador em 1998 do </a:t>
            </a:r>
            <a:r>
              <a:rPr lang="pt-BR" sz="1700" u="sng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Prêmio Stibitz-Wilson do </a:t>
            </a:r>
            <a:r>
              <a:rPr lang="pt-BR" sz="1700" u="sng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 tooltip="Museu Americano de Computação e Robótica (página não exist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Museu Americano de Computação e Robótica</a:t>
            </a:r>
            <a:r>
              <a:rPr lang="pt-BR" sz="17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332" y="1838373"/>
            <a:ext cx="3268980" cy="57751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932152"/>
            <a:ext cx="4944785" cy="23652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2064425"/>
            <a:ext cx="72792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IBM: Gigante da Tecnologia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44709" y="334577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6840379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História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840379" y="383190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Empresa de tecnologia com história que remonta ao século XIX.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6747" y="334577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10762417" y="33457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Atuação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762417" y="383190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Hardware, software, serviços de infraestrutura, consultoria.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44709" y="533233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6840379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Presença Global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840379" y="5818465"/>
            <a:ext cx="70317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Maior empresa de TI do mundo, presente em mais de 150 países.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4" y="592098"/>
            <a:ext cx="703278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 PC da IBM: Uma Revolução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1620203"/>
            <a:ext cx="536615" cy="536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7684" y="2371487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Lançamento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7684" y="2853214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1981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3840599"/>
            <a:ext cx="536615" cy="536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7684" y="4591883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7684" y="5073610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Utilizava o MS-DOS da Microsoft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84" y="6060996"/>
            <a:ext cx="536615" cy="536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7684" y="6812280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Sucesso Comercial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7684" y="7294007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Mais de 30 mil unidades vendidas em 4 meses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332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Valores Éticos de Ed Roberts e IBM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183618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 Roberts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886325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Priorizou acessibilidade e impacto social.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4183618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IBM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886325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Sucesso comercial e reconhecimento histórico.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Site Desenvolvido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594" y="330839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951321"/>
            <a:ext cx="23464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Linguagem do Site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437453"/>
            <a:ext cx="23464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0733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271367"/>
            <a:ext cx="24679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757499"/>
            <a:ext cx="24679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Compartilhar pesquisa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5791081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591413"/>
            <a:ext cx="24844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Linguagem do Jogo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077545"/>
            <a:ext cx="24844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00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Site Desenvolvido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EAA4DE8B-31CE-2EA0-9E9C-7C94CFD56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363" y="1842254"/>
            <a:ext cx="11412290" cy="53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4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67" y="2954655"/>
            <a:ext cx="4944666" cy="23201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Conteúdo do Site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67991" y="3085981"/>
            <a:ext cx="30480" cy="3095268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296472" y="355818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7" name="Shape 3"/>
          <p:cNvSpPr/>
          <p:nvPr/>
        </p:nvSpPr>
        <p:spPr>
          <a:xfrm>
            <a:off x="839510" y="332970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1022628" y="340233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274808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Sete Páginas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274808" y="3788688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Conteúdo da pequisa apresentada resumido.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296472" y="504074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839510" y="481226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987385" y="488489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274808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Página Final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274808" y="5271254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Inclui um jogo para lazer dos usuários, interação com conteúdo apresentado.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330</Words>
  <Application>Microsoft Office PowerPoint</Application>
  <PresentationFormat>Personalizar</PresentationFormat>
  <Paragraphs>72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Calibri</vt:lpstr>
      <vt:lpstr>Barlow Bold</vt:lpstr>
      <vt:lpstr>Montserrat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Camila</cp:lastModifiedBy>
  <cp:revision>3</cp:revision>
  <dcterms:created xsi:type="dcterms:W3CDTF">2024-11-26T14:46:59Z</dcterms:created>
  <dcterms:modified xsi:type="dcterms:W3CDTF">2024-11-26T14:57:36Z</dcterms:modified>
</cp:coreProperties>
</file>